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</p:sldIdLst>
  <p:sldSz cy="5143500" cx="9144000"/>
  <p:notesSz cx="6858000" cy="9144000"/>
  <p:embeddedFontLst>
    <p:embeddedFont>
      <p:font typeface="Roboto"/>
      <p:regular r:id="rId41"/>
      <p:bold r:id="rId42"/>
      <p:italic r:id="rId43"/>
      <p:boldItalic r:id="rId4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20" Type="http://schemas.openxmlformats.org/officeDocument/2006/relationships/slide" Target="slides/slide16.xml"/><Relationship Id="rId42" Type="http://schemas.openxmlformats.org/officeDocument/2006/relationships/font" Target="fonts/Roboto-bold.fntdata"/><Relationship Id="rId41" Type="http://schemas.openxmlformats.org/officeDocument/2006/relationships/font" Target="fonts/Roboto-regular.fntdata"/><Relationship Id="rId22" Type="http://schemas.openxmlformats.org/officeDocument/2006/relationships/slide" Target="slides/slide18.xml"/><Relationship Id="rId44" Type="http://schemas.openxmlformats.org/officeDocument/2006/relationships/font" Target="fonts/Roboto-boldItalic.fntdata"/><Relationship Id="rId21" Type="http://schemas.openxmlformats.org/officeDocument/2006/relationships/slide" Target="slides/slide17.xml"/><Relationship Id="rId43" Type="http://schemas.openxmlformats.org/officeDocument/2006/relationships/font" Target="fonts/Roboto-italic.fntdata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slide" Target="slides/slide31.xml"/><Relationship Id="rId12" Type="http://schemas.openxmlformats.org/officeDocument/2006/relationships/slide" Target="slides/slide8.xml"/><Relationship Id="rId34" Type="http://schemas.openxmlformats.org/officeDocument/2006/relationships/slide" Target="slides/slide30.xml"/><Relationship Id="rId15" Type="http://schemas.openxmlformats.org/officeDocument/2006/relationships/slide" Target="slides/slide11.xml"/><Relationship Id="rId37" Type="http://schemas.openxmlformats.org/officeDocument/2006/relationships/slide" Target="slides/slide33.xml"/><Relationship Id="rId14" Type="http://schemas.openxmlformats.org/officeDocument/2006/relationships/slide" Target="slides/slide10.xml"/><Relationship Id="rId36" Type="http://schemas.openxmlformats.org/officeDocument/2006/relationships/slide" Target="slides/slide32.xml"/><Relationship Id="rId17" Type="http://schemas.openxmlformats.org/officeDocument/2006/relationships/slide" Target="slides/slide13.xml"/><Relationship Id="rId39" Type="http://schemas.openxmlformats.org/officeDocument/2006/relationships/slide" Target="slides/slide35.xml"/><Relationship Id="rId16" Type="http://schemas.openxmlformats.org/officeDocument/2006/relationships/slide" Target="slides/slide12.xml"/><Relationship Id="rId38" Type="http://schemas.openxmlformats.org/officeDocument/2006/relationships/slide" Target="slides/slide34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44455e683d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44455e683d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44455e683d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44455e683d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45a16cd6be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45a16cd6be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45a16cd6be_1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45a16cd6be_1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45a16cd6be_1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45a16cd6be_1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44455e683d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44455e683d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45a16cd6be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45a16cd6be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45a16cd6be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45a16cd6be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45a16cd6be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45a16cd6be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45a16cd6be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45a16cd6be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45a16cd6be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45a16cd6be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45a16cd6be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45a16cd6be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44455e683d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44455e683d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45a16cd6be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45a16cd6be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45a16cd6be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45a16cd6be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44455e683d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44455e683d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44455e683d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44455e683d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44455e683d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44455e683d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44455e683d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44455e683d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44455e683d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44455e683d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44455e683d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44455e683d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45a16cd6be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45a16cd6be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44455e683d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44455e683d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44455e683d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44455e683d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-r คือเอาทั้ง folder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44455e683d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44455e683d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45a589f942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45a589f942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45a589f942_2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45a589f942_2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45a589f942_2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45a589f942_2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45a589f942_2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45a589f942_2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45a16cd6be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45a16cd6be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45a16cd6be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45a16cd6be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45a16cd6be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45a16cd6be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45a16cd6be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45a16cd6be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44455e683d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44455e683d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44455e683d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44455e683d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accent4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bg>
      <p:bgPr>
        <a:solidFill>
          <a:schemeClr val="accent4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0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0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Google Shape;56;p1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terial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6.png"/><Relationship Id="rId4" Type="http://schemas.openxmlformats.org/officeDocument/2006/relationships/image" Target="../media/image15.png"/><Relationship Id="rId5" Type="http://schemas.openxmlformats.org/officeDocument/2006/relationships/image" Target="../media/image3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0.png"/><Relationship Id="rId4" Type="http://schemas.openxmlformats.org/officeDocument/2006/relationships/image" Target="../media/image2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2.png"/><Relationship Id="rId4" Type="http://schemas.openxmlformats.org/officeDocument/2006/relationships/image" Target="../media/image1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6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1.png"/><Relationship Id="rId4" Type="http://schemas.openxmlformats.org/officeDocument/2006/relationships/image" Target="../media/image1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7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8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8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9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png"/><Relationship Id="rId4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/>
          <p:nvPr>
            <p:ph type="ctrTitle"/>
          </p:nvPr>
        </p:nvSpPr>
        <p:spPr>
          <a:xfrm>
            <a:off x="390525" y="1032000"/>
            <a:ext cx="8222100" cy="1720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Interplanetary File System (IPFS)</a:t>
            </a:r>
            <a:endParaRPr/>
          </a:p>
        </p:txBody>
      </p:sp>
      <p:sp>
        <p:nvSpPr>
          <p:cNvPr id="68" name="Google Shape;68;p13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 AltoTech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2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Lab1: Getting Started with IPFS</a:t>
            </a:r>
            <a:endParaRPr/>
          </a:p>
        </p:txBody>
      </p:sp>
      <p:pic>
        <p:nvPicPr>
          <p:cNvPr id="125" name="Google Shape;12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45350" y="761875"/>
            <a:ext cx="4450307" cy="4219651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2"/>
          <p:cNvSpPr txBox="1"/>
          <p:nvPr/>
        </p:nvSpPr>
        <p:spPr>
          <a:xfrm>
            <a:off x="98250" y="863975"/>
            <a:ext cx="26838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$ ipfs init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$ ipfs cat </a:t>
            </a:r>
            <a:endParaRPr sz="18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8275" y="1059100"/>
            <a:ext cx="6456575" cy="3644649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3"/>
          <p:cNvSpPr txBox="1"/>
          <p:nvPr/>
        </p:nvSpPr>
        <p:spPr>
          <a:xfrm>
            <a:off x="98250" y="957800"/>
            <a:ext cx="26838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$ ipfs daemon</a:t>
            </a:r>
            <a:endParaRPr sz="1800"/>
          </a:p>
        </p:txBody>
      </p:sp>
      <p:sp>
        <p:nvSpPr>
          <p:cNvPr id="133" name="Google Shape;133;p23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Lab1: Getting Started with IPFS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4"/>
          <p:cNvSpPr txBox="1"/>
          <p:nvPr/>
        </p:nvSpPr>
        <p:spPr>
          <a:xfrm>
            <a:off x="98250" y="957800"/>
            <a:ext cx="26838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$ ipfs id</a:t>
            </a:r>
            <a:endParaRPr sz="1800"/>
          </a:p>
        </p:txBody>
      </p:sp>
      <p:sp>
        <p:nvSpPr>
          <p:cNvPr id="139" name="Google Shape;139;p24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Lab1: Getting Started with IPFS</a:t>
            </a:r>
            <a:endParaRPr/>
          </a:p>
        </p:txBody>
      </p:sp>
      <p:pic>
        <p:nvPicPr>
          <p:cNvPr id="140" name="Google Shape;14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824050"/>
            <a:ext cx="8839204" cy="1915454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4"/>
          <p:cNvSpPr/>
          <p:nvPr/>
        </p:nvSpPr>
        <p:spPr>
          <a:xfrm>
            <a:off x="1860725" y="2362650"/>
            <a:ext cx="7020300" cy="563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5"/>
          <p:cNvSpPr txBox="1"/>
          <p:nvPr/>
        </p:nvSpPr>
        <p:spPr>
          <a:xfrm>
            <a:off x="98250" y="957800"/>
            <a:ext cx="2683800" cy="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Add files to IPFS</a:t>
            </a:r>
            <a:endParaRPr sz="1800"/>
          </a:p>
        </p:txBody>
      </p:sp>
      <p:sp>
        <p:nvSpPr>
          <p:cNvPr id="147" name="Google Shape;147;p25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Lab1: Getting Started with IPFS</a:t>
            </a:r>
            <a:endParaRPr/>
          </a:p>
        </p:txBody>
      </p:sp>
      <p:pic>
        <p:nvPicPr>
          <p:cNvPr id="148" name="Google Shape;148;p25"/>
          <p:cNvPicPr preferRelativeResize="0"/>
          <p:nvPr/>
        </p:nvPicPr>
        <p:blipFill rotWithShape="1">
          <a:blip r:embed="rId3">
            <a:alphaModFix/>
          </a:blip>
          <a:srcRect b="9531" l="0" r="7680" t="77935"/>
          <a:stretch/>
        </p:blipFill>
        <p:spPr>
          <a:xfrm>
            <a:off x="213425" y="1782625"/>
            <a:ext cx="7541450" cy="8615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6"/>
          <p:cNvSpPr txBox="1"/>
          <p:nvPr/>
        </p:nvSpPr>
        <p:spPr>
          <a:xfrm>
            <a:off x="98250" y="821325"/>
            <a:ext cx="2683800" cy="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Add files to IPFS</a:t>
            </a:r>
            <a:endParaRPr sz="1800"/>
          </a:p>
        </p:txBody>
      </p:sp>
      <p:sp>
        <p:nvSpPr>
          <p:cNvPr id="154" name="Google Shape;154;p2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Lab1: Getting Started with IPFS</a:t>
            </a:r>
            <a:endParaRPr/>
          </a:p>
        </p:txBody>
      </p:sp>
      <p:pic>
        <p:nvPicPr>
          <p:cNvPr id="155" name="Google Shape;15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81400"/>
            <a:ext cx="8839201" cy="778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069526"/>
            <a:ext cx="8839199" cy="5299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2811075"/>
            <a:ext cx="2783100" cy="2180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7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Step5: Start IPFS Server</a:t>
            </a:r>
            <a:endParaRPr/>
          </a:p>
        </p:txBody>
      </p:sp>
      <p:pic>
        <p:nvPicPr>
          <p:cNvPr id="163" name="Google Shape;16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889925"/>
            <a:ext cx="8839196" cy="19596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LAB - DAPP Development with IPFS	</a:t>
            </a:r>
            <a:endParaRPr/>
          </a:p>
        </p:txBody>
      </p:sp>
      <p:pic>
        <p:nvPicPr>
          <p:cNvPr id="169" name="Google Shape;16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6638" y="745850"/>
            <a:ext cx="7849827" cy="4271099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8"/>
          <p:cNvSpPr txBox="1"/>
          <p:nvPr/>
        </p:nvSpPr>
        <p:spPr>
          <a:xfrm>
            <a:off x="5523225" y="4496750"/>
            <a:ext cx="3519600" cy="52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https://medium.com/p/74d4fac70e18/edit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9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LAB - DAPP Development with IPFS	</a:t>
            </a:r>
            <a:endParaRPr/>
          </a:p>
        </p:txBody>
      </p:sp>
      <p:sp>
        <p:nvSpPr>
          <p:cNvPr id="176" name="Google Shape;176;p29"/>
          <p:cNvSpPr txBox="1"/>
          <p:nvPr/>
        </p:nvSpPr>
        <p:spPr>
          <a:xfrm>
            <a:off x="5523225" y="4496750"/>
            <a:ext cx="3519600" cy="52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https://medium.com/p/74d4fac70e18/edit</a:t>
            </a:r>
            <a:endParaRPr/>
          </a:p>
        </p:txBody>
      </p:sp>
      <p:sp>
        <p:nvSpPr>
          <p:cNvPr id="177" name="Google Shape;177;p29"/>
          <p:cNvSpPr txBox="1"/>
          <p:nvPr/>
        </p:nvSpPr>
        <p:spPr>
          <a:xfrm>
            <a:off x="470375" y="929650"/>
            <a:ext cx="39750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Step1: Install dependencies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Step2: Install Ganache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Step3: Install Metamask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Step4: Start writing smart contract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Step5: Start IPFS server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0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Step1: Install Dependencies	</a:t>
            </a:r>
            <a:endParaRPr/>
          </a:p>
        </p:txBody>
      </p:sp>
      <p:sp>
        <p:nvSpPr>
          <p:cNvPr id="183" name="Google Shape;183;p30"/>
          <p:cNvSpPr txBox="1"/>
          <p:nvPr/>
        </p:nvSpPr>
        <p:spPr>
          <a:xfrm>
            <a:off x="98250" y="4495225"/>
            <a:ext cx="5835600" cy="52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https://medium.com/p/74d4fac70e18/edit</a:t>
            </a:r>
            <a:endParaRPr/>
          </a:p>
        </p:txBody>
      </p:sp>
      <p:sp>
        <p:nvSpPr>
          <p:cNvPr id="184" name="Google Shape;184;p30"/>
          <p:cNvSpPr txBox="1"/>
          <p:nvPr/>
        </p:nvSpPr>
        <p:spPr>
          <a:xfrm>
            <a:off x="221750" y="887000"/>
            <a:ext cx="4735200" cy="191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# node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$ node -v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# install truffle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$ npm install -g truffle</a:t>
            </a:r>
            <a:endParaRPr sz="30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1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Step1: Install dependencies</a:t>
            </a:r>
            <a:endParaRPr/>
          </a:p>
        </p:txBody>
      </p:sp>
      <p:pic>
        <p:nvPicPr>
          <p:cNvPr id="190" name="Google Shape;19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3525" y="695850"/>
            <a:ext cx="6081576" cy="430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74" name="Google Shape;74;p14"/>
          <p:cNvSpPr txBox="1"/>
          <p:nvPr/>
        </p:nvSpPr>
        <p:spPr>
          <a:xfrm>
            <a:off x="404375" y="922275"/>
            <a:ext cx="53067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Introduction to IPFS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IPFS Installation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Basic Use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Mutable File System (MFS)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IPFS Demo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Build Fully decentralized 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2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Step2: Install Ganeche </a:t>
            </a:r>
            <a:endParaRPr/>
          </a:p>
        </p:txBody>
      </p:sp>
      <p:pic>
        <p:nvPicPr>
          <p:cNvPr id="196" name="Google Shape;19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1075" y="781025"/>
            <a:ext cx="5560949" cy="4219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3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Step2: Install Ganeche </a:t>
            </a:r>
            <a:endParaRPr/>
          </a:p>
        </p:txBody>
      </p:sp>
      <p:pic>
        <p:nvPicPr>
          <p:cNvPr id="202" name="Google Shape;20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6813" y="781025"/>
            <a:ext cx="6070375" cy="4219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4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Step3: Install Metamask</a:t>
            </a:r>
            <a:endParaRPr/>
          </a:p>
        </p:txBody>
      </p:sp>
      <p:pic>
        <p:nvPicPr>
          <p:cNvPr id="208" name="Google Shape;20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6113" y="781025"/>
            <a:ext cx="5571766" cy="4219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5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Step4: Start writing smart contract</a:t>
            </a:r>
            <a:endParaRPr/>
          </a:p>
        </p:txBody>
      </p:sp>
      <p:pic>
        <p:nvPicPr>
          <p:cNvPr id="214" name="Google Shape;21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871979"/>
            <a:ext cx="8839197" cy="808155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35"/>
          <p:cNvSpPr txBox="1"/>
          <p:nvPr/>
        </p:nvSpPr>
        <p:spPr>
          <a:xfrm>
            <a:off x="188900" y="852875"/>
            <a:ext cx="4665900" cy="8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$ mkdir pet-shop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$ cd pet-shop</a:t>
            </a:r>
            <a:endParaRPr sz="18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Step4: Start writing smart contract</a:t>
            </a:r>
            <a:endParaRPr/>
          </a:p>
        </p:txBody>
      </p:sp>
      <p:pic>
        <p:nvPicPr>
          <p:cNvPr id="221" name="Google Shape;22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71450"/>
            <a:ext cx="2220257" cy="421965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36"/>
          <p:cNvSpPr txBox="1"/>
          <p:nvPr/>
        </p:nvSpPr>
        <p:spPr>
          <a:xfrm>
            <a:off x="2423300" y="972275"/>
            <a:ext cx="6666300" cy="377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C</a:t>
            </a:r>
            <a:r>
              <a:rPr b="1" lang="en"/>
              <a:t>ontracts directory: </a:t>
            </a:r>
            <a:r>
              <a:rPr lang="en"/>
              <a:t>this is where all smart contacts live. We already have a Migration contract that handles our migrations to the blockchain.</a:t>
            </a:r>
            <a:br>
              <a:rPr lang="en"/>
            </a:b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M</a:t>
            </a:r>
            <a:r>
              <a:rPr b="1" lang="en"/>
              <a:t>igrations directory:</a:t>
            </a:r>
            <a:r>
              <a:rPr lang="en"/>
              <a:t> this is where all of the migration files live. These migrations are similar to other web development frameworks that require migrations to change the state of a database. Whenever we deploy smart contracts to the blockchain, we are updating the blockchain's state, and therefore need a migration.</a:t>
            </a:r>
            <a:br>
              <a:rPr lang="en"/>
            </a:b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N</a:t>
            </a:r>
            <a:r>
              <a:rPr b="1" lang="en"/>
              <a:t>ode_modules directory:</a:t>
            </a:r>
            <a:r>
              <a:rPr lang="en"/>
              <a:t> this is the home of all of our Node dependencies.</a:t>
            </a:r>
            <a:br>
              <a:rPr lang="en"/>
            </a:b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S</a:t>
            </a:r>
            <a:r>
              <a:rPr b="1" lang="en"/>
              <a:t>rc directory:</a:t>
            </a:r>
            <a:r>
              <a:rPr lang="en"/>
              <a:t> this is where we'll develop our client-side application.</a:t>
            </a:r>
            <a:br>
              <a:rPr lang="en"/>
            </a:b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T</a:t>
            </a:r>
            <a:r>
              <a:rPr b="1" lang="en"/>
              <a:t>est directory:</a:t>
            </a:r>
            <a:r>
              <a:rPr lang="en"/>
              <a:t> this is where we'll write our tests for our smart contracts.</a:t>
            </a:r>
            <a:br>
              <a:rPr lang="en"/>
            </a:b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truffle.js file:</a:t>
            </a:r>
            <a:r>
              <a:rPr lang="en"/>
              <a:t> this is the main configuration file for our Truffle project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7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Step4: Start writing smart contract</a:t>
            </a:r>
            <a:endParaRPr/>
          </a:p>
        </p:txBody>
      </p:sp>
      <p:pic>
        <p:nvPicPr>
          <p:cNvPr id="228" name="Google Shape;22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2600" y="1990050"/>
            <a:ext cx="5638800" cy="243840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37"/>
          <p:cNvSpPr txBox="1"/>
          <p:nvPr/>
        </p:nvSpPr>
        <p:spPr>
          <a:xfrm>
            <a:off x="900350" y="1015300"/>
            <a:ext cx="5517000" cy="6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Create file Election.sol in contracts directory.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Step4: Start writing smart contract</a:t>
            </a:r>
            <a:endParaRPr/>
          </a:p>
        </p:txBody>
      </p:sp>
      <p:pic>
        <p:nvPicPr>
          <p:cNvPr id="235" name="Google Shape;23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6700" y="771450"/>
            <a:ext cx="6069706" cy="4219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9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Step4: Start writing smart contract</a:t>
            </a:r>
            <a:endParaRPr/>
          </a:p>
        </p:txBody>
      </p:sp>
      <p:pic>
        <p:nvPicPr>
          <p:cNvPr id="241" name="Google Shape;24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71450"/>
            <a:ext cx="8839197" cy="78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706750"/>
            <a:ext cx="8839199" cy="22804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40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Step4: Start writing smart contract</a:t>
            </a:r>
            <a:endParaRPr/>
          </a:p>
        </p:txBody>
      </p:sp>
      <p:pic>
        <p:nvPicPr>
          <p:cNvPr id="248" name="Google Shape;248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71450"/>
            <a:ext cx="8839198" cy="8436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767477"/>
            <a:ext cx="8839198" cy="31408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41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Step5: Run Local Node Js Server </a:t>
            </a:r>
            <a:endParaRPr/>
          </a:p>
        </p:txBody>
      </p:sp>
      <p:sp>
        <p:nvSpPr>
          <p:cNvPr id="255" name="Google Shape;255;p41"/>
          <p:cNvSpPr txBox="1"/>
          <p:nvPr/>
        </p:nvSpPr>
        <p:spPr>
          <a:xfrm>
            <a:off x="485825" y="850625"/>
            <a:ext cx="5517000" cy="4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 npm run dev</a:t>
            </a:r>
            <a:endParaRPr/>
          </a:p>
        </p:txBody>
      </p:sp>
      <p:pic>
        <p:nvPicPr>
          <p:cNvPr id="256" name="Google Shape;256;p41"/>
          <p:cNvPicPr preferRelativeResize="0"/>
          <p:nvPr/>
        </p:nvPicPr>
        <p:blipFill rotWithShape="1">
          <a:blip r:embed="rId3">
            <a:alphaModFix/>
          </a:blip>
          <a:srcRect b="7459" l="4009" r="4019" t="3636"/>
          <a:stretch/>
        </p:blipFill>
        <p:spPr>
          <a:xfrm>
            <a:off x="2234750" y="730725"/>
            <a:ext cx="5782000" cy="43003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7" name="Google Shape;257;p41"/>
          <p:cNvCxnSpPr/>
          <p:nvPr/>
        </p:nvCxnSpPr>
        <p:spPr>
          <a:xfrm>
            <a:off x="3263450" y="1106750"/>
            <a:ext cx="539100" cy="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IPFS - Introduction (https://ipfs.io)</a:t>
            </a:r>
            <a:endParaRPr/>
          </a:p>
        </p:txBody>
      </p:sp>
      <p:pic>
        <p:nvPicPr>
          <p:cNvPr id="80" name="Google Shape;8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88" y="743050"/>
            <a:ext cx="7564022" cy="43123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9263" y="764350"/>
            <a:ext cx="6284584" cy="4219649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42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Step5: Run Local Node Js Server 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3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Step6: Publish to IPFS</a:t>
            </a:r>
            <a:endParaRPr/>
          </a:p>
        </p:txBody>
      </p:sp>
      <p:pic>
        <p:nvPicPr>
          <p:cNvPr id="269" name="Google Shape;26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4788" y="736600"/>
            <a:ext cx="4234424" cy="230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83450" y="3043700"/>
            <a:ext cx="5511210" cy="186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850" y="728875"/>
            <a:ext cx="8197412" cy="42196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6" name="Google Shape;276;p44"/>
          <p:cNvCxnSpPr/>
          <p:nvPr/>
        </p:nvCxnSpPr>
        <p:spPr>
          <a:xfrm flipH="1">
            <a:off x="5150575" y="475325"/>
            <a:ext cx="766200" cy="3264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7" name="Google Shape;277;p44"/>
          <p:cNvCxnSpPr/>
          <p:nvPr/>
        </p:nvCxnSpPr>
        <p:spPr>
          <a:xfrm rot="10800000">
            <a:off x="3217125" y="4785575"/>
            <a:ext cx="1004100" cy="174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78" name="Google Shape;278;p44"/>
          <p:cNvSpPr/>
          <p:nvPr/>
        </p:nvSpPr>
        <p:spPr>
          <a:xfrm>
            <a:off x="709450" y="4370200"/>
            <a:ext cx="4540500" cy="2553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279" name="Google Shape;279;p44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Step6: Publish to IPFS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5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Step7: Access your web on ipfs here</a:t>
            </a:r>
            <a:endParaRPr/>
          </a:p>
        </p:txBody>
      </p:sp>
      <p:pic>
        <p:nvPicPr>
          <p:cNvPr id="285" name="Google Shape;285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71450"/>
            <a:ext cx="8839196" cy="40197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6" name="Google Shape;286;p45"/>
          <p:cNvCxnSpPr/>
          <p:nvPr/>
        </p:nvCxnSpPr>
        <p:spPr>
          <a:xfrm>
            <a:off x="1745250" y="943575"/>
            <a:ext cx="2121300" cy="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7" name="Google Shape;287;p45"/>
          <p:cNvCxnSpPr/>
          <p:nvPr/>
        </p:nvCxnSpPr>
        <p:spPr>
          <a:xfrm flipH="1">
            <a:off x="2191925" y="3490475"/>
            <a:ext cx="745200" cy="1917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88" name="Google Shape;288;p45"/>
          <p:cNvSpPr txBox="1"/>
          <p:nvPr/>
        </p:nvSpPr>
        <p:spPr>
          <a:xfrm>
            <a:off x="2312850" y="3639450"/>
            <a:ext cx="1709700" cy="7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0000"/>
                </a:solidFill>
              </a:rPr>
              <a:t>You can access uploaded resources from this Merkel link</a:t>
            </a:r>
            <a:endParaRPr b="1" sz="12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Google Shape;293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71450"/>
            <a:ext cx="8839196" cy="40197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4" name="Google Shape;294;p46"/>
          <p:cNvCxnSpPr/>
          <p:nvPr/>
        </p:nvCxnSpPr>
        <p:spPr>
          <a:xfrm>
            <a:off x="1745250" y="943575"/>
            <a:ext cx="2121300" cy="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5" name="Google Shape;295;p46"/>
          <p:cNvCxnSpPr/>
          <p:nvPr/>
        </p:nvCxnSpPr>
        <p:spPr>
          <a:xfrm flipH="1">
            <a:off x="2191675" y="2894550"/>
            <a:ext cx="660300" cy="7878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96" name="Google Shape;296;p4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Step7: Access your web on ipfs here</a:t>
            </a:r>
            <a:endParaRPr/>
          </a:p>
        </p:txBody>
      </p:sp>
      <p:sp>
        <p:nvSpPr>
          <p:cNvPr id="297" name="Google Shape;297;p46"/>
          <p:cNvSpPr txBox="1"/>
          <p:nvPr/>
        </p:nvSpPr>
        <p:spPr>
          <a:xfrm>
            <a:off x="2085775" y="2397925"/>
            <a:ext cx="6839100" cy="5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</a:rPr>
              <a:t>All of you static files will be served from IPFS and can be refer to as </a:t>
            </a:r>
            <a:br>
              <a:rPr b="1" lang="en">
                <a:solidFill>
                  <a:srgbClr val="FF0000"/>
                </a:solidFill>
              </a:rPr>
            </a:br>
            <a:r>
              <a:rPr b="1" lang="en" sz="1100">
                <a:solidFill>
                  <a:srgbClr val="FF0000"/>
                </a:solidFill>
              </a:rPr>
              <a:t>https://ipfs.io/ipfs/QmTUqXV1Jf8Qedm7vAoSadfUcekJEKstShk2HBvseTG8y5/js/bootstrap.min.js</a:t>
            </a:r>
            <a:endParaRPr b="1" sz="11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250" y="716725"/>
            <a:ext cx="6712453" cy="43730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3" name="Google Shape;303;p47"/>
          <p:cNvCxnSpPr/>
          <p:nvPr/>
        </p:nvCxnSpPr>
        <p:spPr>
          <a:xfrm rot="10800000">
            <a:off x="3739825" y="1419025"/>
            <a:ext cx="594900" cy="2340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04" name="Google Shape;304;p47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Step7: Access your web on ipfs here</a:t>
            </a:r>
            <a:endParaRPr/>
          </a:p>
        </p:txBody>
      </p:sp>
      <p:sp>
        <p:nvSpPr>
          <p:cNvPr id="305" name="Google Shape;305;p47"/>
          <p:cNvSpPr txBox="1"/>
          <p:nvPr/>
        </p:nvSpPr>
        <p:spPr>
          <a:xfrm>
            <a:off x="4334725" y="1475650"/>
            <a:ext cx="4476600" cy="5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</a:rPr>
              <a:t>You can edit pets.json to refer to static files on ipfs.io   </a:t>
            </a:r>
            <a:endParaRPr b="1" sz="11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Google Shape;310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6000" y="744925"/>
            <a:ext cx="7611075" cy="42461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1" name="Google Shape;311;p48"/>
          <p:cNvCxnSpPr/>
          <p:nvPr/>
        </p:nvCxnSpPr>
        <p:spPr>
          <a:xfrm flipH="1">
            <a:off x="4448375" y="3525950"/>
            <a:ext cx="127800" cy="4755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12" name="Google Shape;312;p4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Step7: Access your web on ipfs here</a:t>
            </a:r>
            <a:endParaRPr/>
          </a:p>
        </p:txBody>
      </p:sp>
      <p:sp>
        <p:nvSpPr>
          <p:cNvPr id="313" name="Google Shape;313;p48"/>
          <p:cNvSpPr txBox="1"/>
          <p:nvPr/>
        </p:nvSpPr>
        <p:spPr>
          <a:xfrm>
            <a:off x="3519100" y="3192650"/>
            <a:ext cx="2128500" cy="33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</a:rPr>
              <a:t>This will be changed</a:t>
            </a:r>
            <a:endParaRPr b="1" sz="11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IPFS - Introduction (https://ipfs.io)</a:t>
            </a:r>
            <a:endParaRPr/>
          </a:p>
        </p:txBody>
      </p:sp>
      <p:pic>
        <p:nvPicPr>
          <p:cNvPr id="86" name="Google Shape;8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71450"/>
            <a:ext cx="8839204" cy="357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IPFS - Introduction (https://ipfs.io)</a:t>
            </a:r>
            <a:endParaRPr/>
          </a:p>
        </p:txBody>
      </p:sp>
      <p:pic>
        <p:nvPicPr>
          <p:cNvPr id="92" name="Google Shape;9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71450"/>
            <a:ext cx="8839198" cy="31579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IPFS - Introduction (https://ipfs.io)</a:t>
            </a:r>
            <a:endParaRPr/>
          </a:p>
        </p:txBody>
      </p:sp>
      <p:pic>
        <p:nvPicPr>
          <p:cNvPr id="98" name="Google Shape;9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38" y="771450"/>
            <a:ext cx="4679639" cy="4219648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8"/>
          <p:cNvPicPr preferRelativeResize="0"/>
          <p:nvPr/>
        </p:nvPicPr>
        <p:blipFill rotWithShape="1">
          <a:blip r:embed="rId4">
            <a:alphaModFix/>
          </a:blip>
          <a:srcRect b="0" l="3502" r="0" t="0"/>
          <a:stretch/>
        </p:blipFill>
        <p:spPr>
          <a:xfrm>
            <a:off x="4512638" y="1959900"/>
            <a:ext cx="4610626" cy="3031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8"/>
          <p:cNvPicPr preferRelativeResize="0"/>
          <p:nvPr/>
        </p:nvPicPr>
        <p:blipFill rotWithShape="1">
          <a:blip r:embed="rId4">
            <a:alphaModFix/>
          </a:blip>
          <a:srcRect b="55479" l="30011" r="0" t="24637"/>
          <a:stretch/>
        </p:blipFill>
        <p:spPr>
          <a:xfrm>
            <a:off x="4700388" y="771450"/>
            <a:ext cx="4422877" cy="1188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9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IPFS - Introduction (https://ipfs.io)</a:t>
            </a:r>
            <a:endParaRPr/>
          </a:p>
        </p:txBody>
      </p:sp>
      <p:pic>
        <p:nvPicPr>
          <p:cNvPr id="106" name="Google Shape;10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5963" y="721800"/>
            <a:ext cx="6651176" cy="4368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20"/>
          <p:cNvPicPr preferRelativeResize="0"/>
          <p:nvPr/>
        </p:nvPicPr>
        <p:blipFill rotWithShape="1">
          <a:blip r:embed="rId3">
            <a:alphaModFix/>
          </a:blip>
          <a:srcRect b="-42860" l="-11750" r="11749" t="42860"/>
          <a:stretch/>
        </p:blipFill>
        <p:spPr>
          <a:xfrm>
            <a:off x="152400" y="1266825"/>
            <a:ext cx="8839198" cy="3600766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20"/>
          <p:cNvSpPr txBox="1"/>
          <p:nvPr/>
        </p:nvSpPr>
        <p:spPr>
          <a:xfrm>
            <a:off x="152400" y="619050"/>
            <a:ext cx="5006400" cy="74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https://docs.ipfs.io/introduction/install/</a:t>
            </a:r>
            <a:endParaRPr/>
          </a:p>
        </p:txBody>
      </p:sp>
      <p:sp>
        <p:nvSpPr>
          <p:cNvPr id="113" name="Google Shape;113;p20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Lab1: Getting Started with IPFS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00050"/>
            <a:ext cx="8839200" cy="3707151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1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Lab1: Getting Started with IPFS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